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06" r:id="rId4"/>
  </p:sldMasterIdLst>
  <p:notesMasterIdLst>
    <p:notesMasterId r:id="rId15"/>
  </p:notesMasterIdLst>
  <p:handoutMasterIdLst>
    <p:handoutMasterId r:id="rId16"/>
  </p:handoutMasterIdLst>
  <p:sldIdLst>
    <p:sldId id="2147374146" r:id="rId5"/>
    <p:sldId id="2147374147" r:id="rId6"/>
    <p:sldId id="2147374148" r:id="rId7"/>
    <p:sldId id="2147374149" r:id="rId8"/>
    <p:sldId id="2147374150" r:id="rId9"/>
    <p:sldId id="2147374151" r:id="rId10"/>
    <p:sldId id="2147374152" r:id="rId11"/>
    <p:sldId id="2147374153" r:id="rId12"/>
    <p:sldId id="2147374154" r:id="rId13"/>
    <p:sldId id="2147374155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9090"/>
    <a:srgbClr val="0092CC"/>
    <a:srgbClr val="F4EBE6"/>
    <a:srgbClr val="D2AF9C"/>
    <a:srgbClr val="BC886A"/>
    <a:srgbClr val="A56039"/>
    <a:srgbClr val="8F3807"/>
    <a:srgbClr val="761302"/>
    <a:srgbClr val="EAF2ED"/>
    <a:srgbClr val="ACCBB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03A66-5F2E-76F7-C6E0-8499172FBD4B}" v="1" dt="2022-11-04T16:16:52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87967" autoAdjust="0"/>
  </p:normalViewPr>
  <p:slideViewPr>
    <p:cSldViewPr snapToGrid="0">
      <p:cViewPr varScale="1">
        <p:scale>
          <a:sx n="63" d="100"/>
          <a:sy n="63" d="100"/>
        </p:scale>
        <p:origin x="1728" y="72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086"/>
    </p:cViewPr>
  </p:sorterViewPr>
  <p:notesViewPr>
    <p:cSldViewPr snapToGrid="0">
      <p:cViewPr varScale="1">
        <p:scale>
          <a:sx n="117" d="100"/>
          <a:sy n="117" d="100"/>
        </p:scale>
        <p:origin x="33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Гость" userId="S::urn:spo:anon#d93ad71502f9472010ee90e6d869812fbb91751479a146ceea09e62e4a8f27e6::" providerId="AD" clId="Web-{1C903A66-5F2E-76F7-C6E0-8499172FBD4B}"/>
    <pc:docChg chg="modSld">
      <pc:chgData name="Гость" userId="S::urn:spo:anon#d93ad71502f9472010ee90e6d869812fbb91751479a146ceea09e62e4a8f27e6::" providerId="AD" clId="Web-{1C903A66-5F2E-76F7-C6E0-8499172FBD4B}" dt="2022-11-04T16:16:52.307" v="0" actId="1076"/>
      <pc:docMkLst>
        <pc:docMk/>
      </pc:docMkLst>
      <pc:sldChg chg="modSp">
        <pc:chgData name="Гость" userId="S::urn:spo:anon#d93ad71502f9472010ee90e6d869812fbb91751479a146ceea09e62e4a8f27e6::" providerId="AD" clId="Web-{1C903A66-5F2E-76F7-C6E0-8499172FBD4B}" dt="2022-11-04T16:16:52.307" v="0" actId="1076"/>
        <pc:sldMkLst>
          <pc:docMk/>
          <pc:sldMk cId="3082708846" sldId="2147374147"/>
        </pc:sldMkLst>
        <pc:picChg chg="mod">
          <ac:chgData name="Гость" userId="S::urn:spo:anon#d93ad71502f9472010ee90e6d869812fbb91751479a146ceea09e62e4a8f27e6::" providerId="AD" clId="Web-{1C903A66-5F2E-76F7-C6E0-8499172FBD4B}" dt="2022-11-04T16:16:52.307" v="0" actId="1076"/>
          <ac:picMkLst>
            <pc:docMk/>
            <pc:sldMk cId="3082708846" sldId="2147374147"/>
            <ac:picMk id="3" creationId="{CD7C7076-3CEC-447E-9C48-7757697B8AB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E8843-A7C4-432A-9F08-16396B59A19A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C6CFA-711A-479C-88D9-264F221DC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28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CDB66-C0F6-45B6-BFF5-4575694EFB2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DFC79-30DA-484F-85C8-36E39718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8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" y="4482002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917267" y="5841204"/>
            <a:ext cx="1851112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www.euro.who.int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89DBB2-40CF-42B6-A249-A207391B9D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2771"/>
            <a:ext cx="3175753" cy="11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026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0CC27D-0020-48D4-9B6C-9E6EA0640D93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  <a:noFill/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408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68D69CF-73BC-4E26-B56A-FEC2ABB77ED4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|     Title of the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4CF5BE-F299-4FAE-A98B-F1D03305D7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136" y="374904"/>
            <a:ext cx="1974941" cy="694887"/>
          </a:xfrm>
          <a:prstGeom prst="rect">
            <a:avLst/>
          </a:prstGeom>
        </p:spPr>
      </p:pic>
      <p:pic>
        <p:nvPicPr>
          <p:cNvPr id="13" name="Picture 1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146618C-29A8-46CD-B025-AF91A3F89F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832" y="374904"/>
            <a:ext cx="1974941" cy="69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219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99262F6C-3198-4C0D-9FD3-A522B66D4040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|     Title of the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495313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7BA931E1-7FC2-4DBD-9F66-3D1575A3F79C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918371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WHO Regional Office for Europe</a:t>
            </a:r>
          </a:p>
          <a:p>
            <a:r>
              <a:rPr lang="en-GB" dirty="0"/>
              <a:t>UN City</a:t>
            </a:r>
            <a:br>
              <a:rPr lang="en-GB" dirty="0"/>
            </a:br>
            <a:r>
              <a:rPr lang="en-GB" dirty="0" err="1"/>
              <a:t>Marmorvej</a:t>
            </a:r>
            <a:r>
              <a:rPr lang="en-GB" dirty="0"/>
              <a:t> 51</a:t>
            </a:r>
            <a:br>
              <a:rPr lang="en-GB" dirty="0"/>
            </a:br>
            <a:r>
              <a:rPr lang="en-GB" dirty="0"/>
              <a:t>Copenhagen Ø</a:t>
            </a:r>
            <a:br>
              <a:rPr lang="en-GB" dirty="0"/>
            </a:br>
            <a:r>
              <a:rPr lang="en-GB" dirty="0"/>
              <a:t>Denmark</a:t>
            </a:r>
          </a:p>
          <a:p>
            <a:endParaRPr lang="en-GB" noProof="0" dirty="0"/>
          </a:p>
          <a:p>
            <a:endParaRPr lang="en-GB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0CB591B-F425-40F6-93E9-4E159D733D59}"/>
              </a:ext>
            </a:extLst>
          </p:cNvPr>
          <p:cNvGrpSpPr/>
          <p:nvPr userDrawn="1"/>
        </p:nvGrpSpPr>
        <p:grpSpPr>
          <a:xfrm>
            <a:off x="4572000" y="4624710"/>
            <a:ext cx="4265652" cy="1392274"/>
            <a:chOff x="7850227" y="4624710"/>
            <a:chExt cx="4265652" cy="139227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A368E5E-6F09-4475-A200-D130D3C0B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0227" y="4624710"/>
              <a:ext cx="1974941" cy="69488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C5B9E96-22D8-40FC-B26A-A2749A3FA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9612" y="5322097"/>
              <a:ext cx="1828800" cy="643467"/>
            </a:xfrm>
            <a:prstGeom prst="rect">
              <a:avLst/>
            </a:prstGeom>
          </p:spPr>
        </p:pic>
        <p:pic>
          <p:nvPicPr>
            <p:cNvPr id="14" name="Picture 13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EEFD7D5A-DD54-440F-B0AD-398B56359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2735" y="5322097"/>
              <a:ext cx="1974941" cy="694887"/>
            </a:xfrm>
            <a:prstGeom prst="rect">
              <a:avLst/>
            </a:prstGeom>
          </p:spPr>
        </p:pic>
        <p:pic>
          <p:nvPicPr>
            <p:cNvPr id="15" name="Picture 14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210CAB31-BCB6-46B2-BDB2-5C29EEA34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0938" y="4624710"/>
              <a:ext cx="1974941" cy="694887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07F432B-96C1-4E2F-9EB1-067D4195BDB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2771"/>
            <a:ext cx="3175753" cy="11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47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98F2AE24-6C3D-4363-8DA8-E9E849065A01}" type="datetime1">
              <a:rPr lang="en-US" smtClean="0">
                <a:solidFill>
                  <a:prstClr val="black"/>
                </a:solidFill>
              </a:rPr>
              <a:pPr/>
              <a:t>11/4/2022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/>
                </a:solidFill>
              </a:rPr>
              <a:t>|     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59999" y="6293648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0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2490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 bIns="1224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rgbClr val="0092CC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>
          <a:xfrm>
            <a:off x="7121935" y="6476048"/>
            <a:ext cx="180593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www.euro.who.int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482001"/>
            <a:ext cx="9143999" cy="1656000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5440855"/>
            <a:ext cx="8408379" cy="288000"/>
          </a:xfrm>
          <a:noFill/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AF8619-ADAC-4D13-AA68-9DC636FA01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4632"/>
            <a:ext cx="3175753" cy="11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45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F5F25C-B8D8-45F9-9C80-5699EEACB709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9924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FFF000-091D-47C5-9387-17D52AD2CE62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6334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78BF3F-558A-4B3C-B451-D04BA3C54A4A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219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DCD9F9BF-D269-4020-816F-460E917B7A74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6529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00EC954-D5DE-4DD1-907A-F19F26ED4621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4697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539959C5-8A63-4BDF-9345-C80A98690B8E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07333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FEB9FF11-A344-43C4-823B-F8CC00676CD1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494562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829A7516-E6F8-4BF1-9169-1AE6A8B4C4E1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77150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1EE352-73CD-4388-84F2-249FAFD249D6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62289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359999" y="6580588"/>
            <a:ext cx="592501" cy="180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826542-68AB-4EF5-B2B7-7C8D70871A17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780775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2"/>
            <a:ext cx="9144000" cy="6857999"/>
          </a:xfrm>
          <a:solidFill>
            <a:schemeClr val="bg1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buClr>
                <a:schemeClr val="bg1"/>
              </a:buClr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B999A-019E-47DF-9626-59D35A5C5D1F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/>
              <a:t>|     Title of the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3373" y="371958"/>
            <a:ext cx="1976400" cy="6948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6720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262F6C-3198-4C0D-9FD3-A522B66D4040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228545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F2AE24-6C3D-4363-8DA8-E9E849065A01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5354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WHO Regional Office for Europe</a:t>
            </a:r>
          </a:p>
          <a:p>
            <a:r>
              <a:rPr lang="en-GB" dirty="0"/>
              <a:t>UN City</a:t>
            </a:r>
            <a:br>
              <a:rPr lang="en-GB" dirty="0"/>
            </a:br>
            <a:r>
              <a:rPr lang="en-GB" dirty="0" err="1"/>
              <a:t>Marmorvej</a:t>
            </a:r>
            <a:r>
              <a:rPr lang="en-GB" dirty="0"/>
              <a:t> 51</a:t>
            </a:r>
            <a:br>
              <a:rPr lang="en-GB" dirty="0"/>
            </a:br>
            <a:r>
              <a:rPr lang="en-GB" dirty="0"/>
              <a:t>Copenhagen Ø</a:t>
            </a:r>
            <a:br>
              <a:rPr lang="en-GB" dirty="0"/>
            </a:br>
            <a:r>
              <a:rPr lang="en-GB" dirty="0"/>
              <a:t>Denmark</a:t>
            </a:r>
          </a:p>
          <a:p>
            <a:br>
              <a:rPr lang="en-GB" noProof="0" dirty="0"/>
            </a:br>
            <a:endParaRPr lang="en-GB" noProof="0" dirty="0"/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974378" y="6476048"/>
            <a:ext cx="1794001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www.euro.who.int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D92A35-2468-41FC-91FD-A9CAE2F7303F}"/>
              </a:ext>
            </a:extLst>
          </p:cNvPr>
          <p:cNvGrpSpPr/>
          <p:nvPr userDrawn="1"/>
        </p:nvGrpSpPr>
        <p:grpSpPr>
          <a:xfrm>
            <a:off x="4572000" y="4624710"/>
            <a:ext cx="4265652" cy="1392274"/>
            <a:chOff x="7850227" y="4624710"/>
            <a:chExt cx="4265652" cy="13922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09E68FB-6C29-4F2B-A110-79B3EF4F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0227" y="4624710"/>
              <a:ext cx="1974941" cy="69488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42050B-0F89-4062-93BB-897F5F5B0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9612" y="5322097"/>
              <a:ext cx="1828800" cy="643467"/>
            </a:xfrm>
            <a:prstGeom prst="rect">
              <a:avLst/>
            </a:prstGeom>
          </p:spPr>
        </p:pic>
        <p:pic>
          <p:nvPicPr>
            <p:cNvPr id="11" name="Picture 10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17A7EAE2-259A-4E20-886E-5CFC33944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2735" y="5322097"/>
              <a:ext cx="1974941" cy="694887"/>
            </a:xfrm>
            <a:prstGeom prst="rect">
              <a:avLst/>
            </a:prstGeom>
          </p:spPr>
        </p:pic>
        <p:pic>
          <p:nvPicPr>
            <p:cNvPr id="12" name="Picture 11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51AEDEBF-8B88-469D-91B7-FA90826C1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0938" y="4624710"/>
              <a:ext cx="1974941" cy="694887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3120EA1-2A07-42E0-B52C-230CB2FBE19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2771"/>
            <a:ext cx="3175753" cy="112157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DD519ED-7E8B-4A69-8A38-A99BF1F0E62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468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48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39CDCE64-EE06-4559-BA59-FD6059702EC4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676398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" y="4482004"/>
            <a:ext cx="9143999" cy="1655999"/>
          </a:xfrm>
          <a:solidFill>
            <a:schemeClr val="tx2"/>
          </a:solidFill>
        </p:spPr>
        <p:txBody>
          <a:bodyPr lIns="468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8B5822-8DD7-4FB7-B627-28C910418D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2771"/>
            <a:ext cx="3175753" cy="112157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76C4F45-3C3B-4A8F-9DD5-568A3AF649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468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12" name="Text Placeholder 35">
            <a:extLst>
              <a:ext uri="{FF2B5EF4-FFF2-40B4-BE49-F238E27FC236}">
                <a16:creationId xmlns:a16="http://schemas.microsoft.com/office/drawing/2014/main" id="{5FA1BDA8-3960-45F0-B208-DB865D54DA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13" name="Text Placeholder 35">
            <a:extLst>
              <a:ext uri="{FF2B5EF4-FFF2-40B4-BE49-F238E27FC236}">
                <a16:creationId xmlns:a16="http://schemas.microsoft.com/office/drawing/2014/main" id="{7E3A9756-68C9-4DB0-B9C9-9E173CECAB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974378" y="6476048"/>
            <a:ext cx="1794001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www.euro.who.int</a:t>
            </a:r>
          </a:p>
        </p:txBody>
      </p:sp>
    </p:spTree>
    <p:extLst>
      <p:ext uri="{BB962C8B-B14F-4D97-AF65-F5344CB8AC3E}">
        <p14:creationId xmlns:p14="http://schemas.microsoft.com/office/powerpoint/2010/main" val="4150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1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A0826337-1382-4F96-84C6-2DCAF90B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F2AE24-6C3D-4363-8DA8-E9E849065A01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35BDD5E9-95F4-4640-A460-D6D28791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29" name="Slide Number Placeholder 4">
            <a:extLst>
              <a:ext uri="{FF2B5EF4-FFF2-40B4-BE49-F238E27FC236}">
                <a16:creationId xmlns:a16="http://schemas.microsoft.com/office/drawing/2014/main" id="{83516D81-F8F4-43D7-A5D3-14F35FC6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398970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0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0C7146D-031A-4CC2-BD18-894E7A8181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F2AE24-6C3D-4363-8DA8-E9E849065A01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EEF88FA5-23A9-4821-BC43-BE92A8222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7FA7E1C-7D6E-4213-A946-13F3FC0D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50605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4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</a:t>
            </a:r>
            <a:br>
              <a:rPr lang="en-GB" noProof="0"/>
            </a:br>
            <a:r>
              <a:rPr lang="en-GB" noProof="0"/>
              <a:t>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468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r>
              <a:rPr lang="en-GB" noProof="0" dirty="0"/>
              <a:t>Tel.: +xx</a:t>
            </a:r>
            <a:br>
              <a:rPr lang="en-GB" noProof="0" dirty="0"/>
            </a:br>
            <a:r>
              <a:rPr lang="en-GB" noProof="0" dirty="0"/>
              <a:t>Fax: +xx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2421A1-154C-4A63-B886-690104732E8B}"/>
              </a:ext>
            </a:extLst>
          </p:cNvPr>
          <p:cNvGrpSpPr/>
          <p:nvPr userDrawn="1"/>
        </p:nvGrpSpPr>
        <p:grpSpPr>
          <a:xfrm>
            <a:off x="4572000" y="4624710"/>
            <a:ext cx="4265652" cy="1392274"/>
            <a:chOff x="7850227" y="4624710"/>
            <a:chExt cx="4265652" cy="139227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7FB5F2-3823-4150-A8FB-63EC51066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0227" y="4624710"/>
              <a:ext cx="1974941" cy="69488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EA92D97-9B7C-489C-8BD2-ADABA9A57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9612" y="5322097"/>
              <a:ext cx="1828800" cy="643467"/>
            </a:xfrm>
            <a:prstGeom prst="rect">
              <a:avLst/>
            </a:prstGeom>
          </p:spPr>
        </p:pic>
        <p:pic>
          <p:nvPicPr>
            <p:cNvPr id="13" name="Picture 12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355A806C-BE13-4380-9E5E-A4BD6828A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2735" y="5322097"/>
              <a:ext cx="1974941" cy="694887"/>
            </a:xfrm>
            <a:prstGeom prst="rect">
              <a:avLst/>
            </a:prstGeom>
          </p:spPr>
        </p:pic>
        <p:pic>
          <p:nvPicPr>
            <p:cNvPr id="14" name="Picture 13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8866D0F5-0C1A-4BFC-86E7-5F4FE8BD0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0938" y="4624710"/>
              <a:ext cx="1974941" cy="694887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FED35C6B-FC3E-4EF3-BE62-AF3B15E78FB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482771"/>
            <a:ext cx="3175753" cy="112157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5276B98C-53D5-40A6-91F5-9854E084FE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468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FEF6AED3-28E3-40AF-B1BF-F891F9FB22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18" name="Text Placeholder 35">
            <a:extLst>
              <a:ext uri="{FF2B5EF4-FFF2-40B4-BE49-F238E27FC236}">
                <a16:creationId xmlns:a16="http://schemas.microsoft.com/office/drawing/2014/main" id="{254EFB6F-665D-4E94-8D27-C066EDF958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974378" y="6476048"/>
            <a:ext cx="1794001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www.euro.who.int</a:t>
            </a:r>
          </a:p>
        </p:txBody>
      </p:sp>
    </p:spTree>
    <p:extLst>
      <p:ext uri="{BB962C8B-B14F-4D97-AF65-F5344CB8AC3E}">
        <p14:creationId xmlns:p14="http://schemas.microsoft.com/office/powerpoint/2010/main" val="7536713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0CC27D-0020-48D4-9B6C-9E6EA0640D93}" type="datetime1">
              <a:rPr lang="en-GB" smtClean="0"/>
              <a:pPr/>
              <a:t>04/11/2022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  <a:noFill/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2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709514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8FDEC26A-164B-483C-A51E-FD2ABB70607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F2AE24-6C3D-4363-8DA8-E9E849065A01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EE56F98F-6D45-4174-9FAE-801F80AF5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E20F92CD-4B78-4C4B-99B8-D60E3F1F5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455558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7722E-BAF6-427E-8B36-04F4454CB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46A7482-FC90-4C8F-9A43-27F471EF1B07}" type="datetimeFigureOut">
              <a:rPr lang="en-US" altLang="en-US"/>
              <a:pPr>
                <a:defRPr/>
              </a:pPr>
              <a:t>11/4/2022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5118A-601F-4A20-A192-238AD2CF7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6F1BD-2524-455C-9FD9-BB12E6CA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57E7E255-B2A4-4292-A957-2A27B4313D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7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167802BA-8623-48AE-9924-9F5F6790139C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53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035824F7-C870-482C-80C0-AFECF2DA260C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82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BBB6CCEC-3D0A-48BE-9958-590F11C39C0A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9977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414CCF51-8078-42ED-9407-7F055975162E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7959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B5CB8422-2CBD-43EC-AF21-8B33A2ACAA82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5625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/>
          <a:lstStyle/>
          <a:p>
            <a:fld id="{6C135116-9A9A-47DA-A114-676E0C1FD8BF}" type="datetime1">
              <a:rPr lang="en-GB" noProof="0" smtClean="0"/>
              <a:t>04/11/2022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|     Title of the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5619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59999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CB2A9C5F-569E-41BE-B5E5-7CBFE1B687B2}" type="datetime1">
              <a:rPr lang="en-GB" smtClean="0"/>
              <a:pPr/>
              <a:t>04/11/2022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|     Title of the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214A103-C79C-4CFB-BC58-E898310FAAD5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832" y="374904"/>
            <a:ext cx="1974941" cy="69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4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26" r:id="rId12"/>
    <p:sldLayoutId id="2147483719" r:id="rId13"/>
    <p:sldLayoutId id="2147483720" r:id="rId14"/>
    <p:sldLayoutId id="2147483727" r:id="rId15"/>
    <p:sldLayoutId id="2147483721" r:id="rId16"/>
    <p:sldLayoutId id="2147483662" r:id="rId17"/>
    <p:sldLayoutId id="2147483664" r:id="rId18"/>
    <p:sldLayoutId id="2147483686" r:id="rId19"/>
    <p:sldLayoutId id="2147483687" r:id="rId20"/>
    <p:sldLayoutId id="2147483688" r:id="rId21"/>
    <p:sldLayoutId id="2147483670" r:id="rId22"/>
    <p:sldLayoutId id="2147483690" r:id="rId23"/>
    <p:sldLayoutId id="2147483671" r:id="rId24"/>
    <p:sldLayoutId id="2147483685" r:id="rId25"/>
    <p:sldLayoutId id="2147483676" r:id="rId26"/>
    <p:sldLayoutId id="2147483725" r:id="rId27"/>
    <p:sldLayoutId id="2147483666" r:id="rId28"/>
    <p:sldLayoutId id="2147483684" r:id="rId29"/>
    <p:sldLayoutId id="2147483728" r:id="rId30"/>
    <p:sldLayoutId id="2147483729" r:id="rId31"/>
    <p:sldLayoutId id="2147483730" r:id="rId32"/>
    <p:sldLayoutId id="2147483731" r:id="rId33"/>
    <p:sldLayoutId id="2147483732" r:id="rId34"/>
    <p:sldLayoutId id="2147483733" r:id="rId35"/>
    <p:sldLayoutId id="2147483754" r:id="rId3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2000" b="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31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821" userDrawn="1">
          <p15:clr>
            <a:srgbClr val="F26B43"/>
          </p15:clr>
        </p15:guide>
        <p15:guide id="7" pos="29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1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ADBA39F-4C6B-44BC-90E7-AE157EDA8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04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10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F9323A4-35DA-40EB-A4E4-768ECCD5E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5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2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D7C7076-3CEC-447E-9C48-7757697B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98" y="-3189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0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3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EE4F3760-BCAC-4378-8002-20CB54710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63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4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10EF99A3-AAB1-4A33-BCC8-011ACBB90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90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5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EB8D583-61BF-40C1-9F97-7C3AA31B3A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13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6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647D853-9887-4B72-9E2B-AFBC6FC678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74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7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71F7B63-2D13-4D92-88C2-085436CE8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81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8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3D1F4D6-735B-4490-B6E2-3627EBBB0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5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EC2C-5C48-415C-8A1F-4066A3D3F5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34112" y="6268362"/>
            <a:ext cx="5143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5FF85A97-CD9B-C241-B254-EE205A2848E9}" type="slidenum">
              <a:rPr lang="en-US" sz="1000">
                <a:solidFill>
                  <a:srgbClr val="595959"/>
                </a:solidFill>
                <a:cs typeface="+mn-cs"/>
              </a:rPr>
              <a:pPr defTabSz="914400">
                <a:spcAft>
                  <a:spcPts val="600"/>
                </a:spcAft>
              </a:pPr>
              <a:t>9</a:t>
            </a:fld>
            <a:endParaRPr lang="en-US" sz="1000">
              <a:solidFill>
                <a:srgbClr val="595959"/>
              </a:solidFill>
              <a:cs typeface="+mn-cs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5528BBEC-97DE-48C7-B510-E7A30DDEE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6143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AA25421584824F9BD6F8996586A88E" ma:contentTypeVersion="13" ma:contentTypeDescription="Create a new document." ma:contentTypeScope="" ma:versionID="62500e738632fcadbc1c4dccc9cab048">
  <xsd:schema xmlns:xsd="http://www.w3.org/2001/XMLSchema" xmlns:xs="http://www.w3.org/2001/XMLSchema" xmlns:p="http://schemas.microsoft.com/office/2006/metadata/properties" xmlns:ns3="1f33b567-8934-4065-9424-365bd2493b30" xmlns:ns4="a9733e5a-5ef7-415c-80e3-a2618da45423" targetNamespace="http://schemas.microsoft.com/office/2006/metadata/properties" ma:root="true" ma:fieldsID="0a298a51ac0d926838df317ceabc8c8b" ns3:_="" ns4:_="">
    <xsd:import namespace="1f33b567-8934-4065-9424-365bd2493b30"/>
    <xsd:import namespace="a9733e5a-5ef7-415c-80e3-a2618da4542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3b567-8934-4065-9424-365bd2493b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33e5a-5ef7-415c-80e3-a2618da4542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C23115-C264-4EA9-BC79-126A63A7B132}">
  <ds:schemaRefs>
    <ds:schemaRef ds:uri="1f33b567-8934-4065-9424-365bd2493b30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a9733e5a-5ef7-415c-80e3-a2618da4542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185D56F-9C1B-4D30-BDF0-290744CF4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33b567-8934-4065-9424-365bd2493b30"/>
    <ds:schemaRef ds:uri="a9733e5a-5ef7-415c-80e3-a2618da454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6BCC8F-19E3-4D1A-89C8-D45957C827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ALLAHVERDIYEVA, Vusala</dc:creator>
  <cp:lastModifiedBy>ALLAHVERDIYEVA, Vusala</cp:lastModifiedBy>
  <cp:revision>56</cp:revision>
  <dcterms:created xsi:type="dcterms:W3CDTF">2021-04-09T07:45:41Z</dcterms:created>
  <dcterms:modified xsi:type="dcterms:W3CDTF">2022-11-04T16:16:53Z</dcterms:modified>
</cp:coreProperties>
</file>